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9491-7341-46C1-B772-E441FF71EAC8}" type="datetimeFigureOut">
              <a:rPr lang="en-US" smtClean="0"/>
              <a:t>3/11/2012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03A49C-32F0-4F28-ADE1-84ABBDDAFA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9491-7341-46C1-B772-E441FF71EAC8}" type="datetimeFigureOut">
              <a:rPr lang="en-US" smtClean="0"/>
              <a:t>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3A49C-32F0-4F28-ADE1-84ABBDDAFA2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703A49C-32F0-4F28-ADE1-84ABBDDAFA2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9491-7341-46C1-B772-E441FF71EAC8}" type="datetimeFigureOut">
              <a:rPr lang="en-US" smtClean="0"/>
              <a:t>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9491-7341-46C1-B772-E441FF71EAC8}" type="datetimeFigureOut">
              <a:rPr lang="en-US" smtClean="0"/>
              <a:t>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703A49C-32F0-4F28-ADE1-84ABBDDAFA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9491-7341-46C1-B772-E441FF71EAC8}" type="datetimeFigureOut">
              <a:rPr lang="en-US" smtClean="0"/>
              <a:t>3/11/2012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03A49C-32F0-4F28-ADE1-84ABBDDAFA2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FED9491-7341-46C1-B772-E441FF71EAC8}" type="datetimeFigureOut">
              <a:rPr lang="en-US" smtClean="0"/>
              <a:t>3/11/2012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3A49C-32F0-4F28-ADE1-84ABBDDAFA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9491-7341-46C1-B772-E441FF71EAC8}" type="datetimeFigureOut">
              <a:rPr lang="en-US" smtClean="0"/>
              <a:t>3/11/2012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703A49C-32F0-4F28-ADE1-84ABBDDAFA2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9491-7341-46C1-B772-E441FF71EAC8}" type="datetimeFigureOut">
              <a:rPr lang="en-US" smtClean="0"/>
              <a:t>3/11/2012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703A49C-32F0-4F28-ADE1-84ABBDDAFA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9491-7341-46C1-B772-E441FF71EAC8}" type="datetimeFigureOut">
              <a:rPr lang="en-US" smtClean="0"/>
              <a:t>3/11/2012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03A49C-32F0-4F28-ADE1-84ABBDDAFA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03A49C-32F0-4F28-ADE1-84ABBDDAFA2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9491-7341-46C1-B772-E441FF71EAC8}" type="datetimeFigureOut">
              <a:rPr lang="en-US" smtClean="0"/>
              <a:t>3/11/2012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703A49C-32F0-4F28-ADE1-84ABBDDAFA2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FED9491-7341-46C1-B772-E441FF71EAC8}" type="datetimeFigureOut">
              <a:rPr lang="en-US" smtClean="0"/>
              <a:t>3/11/2012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FED9491-7341-46C1-B772-E441FF71EAC8}" type="datetimeFigureOut">
              <a:rPr lang="en-US" smtClean="0"/>
              <a:t>3/11/2012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03A49C-32F0-4F28-ADE1-84ABBDDAFA2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smtClean="0"/>
              <a:t>Basic Graphs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</a:t>
            </a:r>
            <a:r>
              <a:rPr lang="en-US" dirty="0" smtClean="0"/>
              <a:t>4.1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277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Amplitude of a Periodic Function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36824"/>
            <a:ext cx="8763000" cy="2349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093" y="3581400"/>
            <a:ext cx="6196013" cy="2705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5334000" y="4267200"/>
            <a:ext cx="1447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848932" y="4097440"/>
            <a:ext cx="39946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i="1" dirty="0" smtClean="0"/>
              <a:t>M</a:t>
            </a:r>
            <a:endParaRPr lang="en-US" i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334000" y="5591628"/>
            <a:ext cx="1447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848932" y="5421868"/>
            <a:ext cx="39946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i="1" dirty="0" smtClean="0"/>
              <a:t>m</a:t>
            </a:r>
            <a:endParaRPr lang="en-US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2619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Graphs of Trigonometric Functions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985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of a Function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75" y="1524000"/>
            <a:ext cx="8207625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8169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of a Function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75" y="1524000"/>
            <a:ext cx="8207625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762000" y="3669268"/>
            <a:ext cx="6781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In addition, such a function is called </a:t>
            </a:r>
            <a:r>
              <a:rPr lang="en-US" b="1" dirty="0" smtClean="0"/>
              <a:t>a </a:t>
            </a:r>
            <a:r>
              <a:rPr lang="en-US" b="1" i="1" dirty="0" smtClean="0"/>
              <a:t>periodic </a:t>
            </a:r>
            <a:r>
              <a:rPr lang="en-US" b="1" i="1" dirty="0"/>
              <a:t>function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977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of a Function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75" y="1524000"/>
            <a:ext cx="8207625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133" y="3571875"/>
            <a:ext cx="6401707" cy="2834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9337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of a Function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75" y="1524000"/>
            <a:ext cx="8207625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133" y="3571875"/>
            <a:ext cx="6401707" cy="2834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3109686" y="4299858"/>
            <a:ext cx="1981200" cy="0"/>
          </a:xfrm>
          <a:prstGeom prst="line">
            <a:avLst/>
          </a:prstGeom>
          <a:ln w="381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88964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of a Function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75" y="1524000"/>
            <a:ext cx="8207625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133" y="3571875"/>
            <a:ext cx="6401707" cy="2834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3109686" y="4299858"/>
            <a:ext cx="1981200" cy="0"/>
          </a:xfrm>
          <a:prstGeom prst="line">
            <a:avLst/>
          </a:prstGeom>
          <a:ln w="381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601028" y="4985658"/>
            <a:ext cx="1981200" cy="0"/>
          </a:xfrm>
          <a:prstGeom prst="line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70800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of a Function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75" y="1524000"/>
            <a:ext cx="8207625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133" y="3571875"/>
            <a:ext cx="6401707" cy="2834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3109686" y="4299858"/>
            <a:ext cx="1981200" cy="0"/>
          </a:xfrm>
          <a:prstGeom prst="line">
            <a:avLst/>
          </a:prstGeom>
          <a:ln w="381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601028" y="4985658"/>
            <a:ext cx="1981200" cy="0"/>
          </a:xfrm>
          <a:prstGeom prst="line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27516" y="5334000"/>
            <a:ext cx="1981200" cy="0"/>
          </a:xfrm>
          <a:prstGeom prst="line">
            <a:avLst/>
          </a:prstGeom>
          <a:ln w="381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70800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Amplitude of a Periodic Function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36824"/>
            <a:ext cx="8763000" cy="2349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88093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Amplitude of a Periodic Function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36824"/>
            <a:ext cx="8763000" cy="2349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093" y="3581400"/>
            <a:ext cx="6196013" cy="2705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626196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4.0"/>
  <p:tag name="TPVERSION" val="2008"/>
  <p:tag name="PPVERSION" val="14.0"/>
  <p:tag name="DELIMITERS" val="3.1"/>
  <p:tag name="SHOWBARVISIBLE" val="True"/>
  <p:tag name="EXPANDSHOWBAR" val="True"/>
  <p:tag name="USESECONDARYMONITOR" val="True"/>
  <p:tag name="SAVECSVWITHSESSION" val="True"/>
  <p:tag name="CSVFORMAT" val="0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GRIDFONTSIZE" val="12"/>
  <p:tag name="POLLINGCYCLE" val="2"/>
  <p:tag name="CHARTCOLORS" val="0"/>
  <p:tag name="CHARTLABELS" val="1"/>
  <p:tag name="RESETCHARTS" val="True"/>
  <p:tag name="INCLUDENONRESPONDERS" val="False"/>
  <p:tag name="MULTIRESPDIVISOR" val="1"/>
  <p:tag name="INCLUDEPPT" val="True"/>
  <p:tag name="ALLOWUSERFEEDBACK" val="True"/>
  <p:tag name="CORRECTPOINTVALUE" val="1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  <p:tag name="TASKPANEKEY" val="74ebe390-25bb-40f1-9276-bedda0a722f3"/>
  <p:tag name="TPFULLVERSION" val="4.3.2.117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201</TotalTime>
  <Words>60</Words>
  <Application>Microsoft Office PowerPoint</Application>
  <PresentationFormat>On-screen Show (4:3)</PresentationFormat>
  <Paragraphs>15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Section 4.1</vt:lpstr>
      <vt:lpstr>Period of a Function</vt:lpstr>
      <vt:lpstr>Period of a Function</vt:lpstr>
      <vt:lpstr>Period of a Function</vt:lpstr>
      <vt:lpstr>Period of a Function</vt:lpstr>
      <vt:lpstr>Period of a Function</vt:lpstr>
      <vt:lpstr>Period of a Function</vt:lpstr>
      <vt:lpstr>Amplitude of a Periodic Function</vt:lpstr>
      <vt:lpstr>Amplitude of a Periodic Function</vt:lpstr>
      <vt:lpstr>Amplitude of a Periodic Function</vt:lpstr>
      <vt:lpstr>Graphs of Trigonometric Functions</vt:lpstr>
    </vt:vector>
  </TitlesOfParts>
  <Company>Washtenaw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3.4 and 3.5</dc:title>
  <dc:creator>rwhatcher</dc:creator>
  <cp:lastModifiedBy>rwhatcher</cp:lastModifiedBy>
  <cp:revision>12</cp:revision>
  <dcterms:created xsi:type="dcterms:W3CDTF">2012-02-20T00:13:02Z</dcterms:created>
  <dcterms:modified xsi:type="dcterms:W3CDTF">2012-03-11T21:55:02Z</dcterms:modified>
</cp:coreProperties>
</file>