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1" r:id="rId5"/>
    <p:sldId id="259" r:id="rId6"/>
    <p:sldId id="283" r:id="rId7"/>
    <p:sldId id="280" r:id="rId8"/>
    <p:sldId id="282" r:id="rId9"/>
    <p:sldId id="275" r:id="rId10"/>
    <p:sldId id="276" r:id="rId11"/>
    <p:sldId id="277" r:id="rId12"/>
    <p:sldId id="278" r:id="rId13"/>
    <p:sldId id="279" r:id="rId14"/>
    <p:sldId id="284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ED9491-7341-46C1-B772-E441FF71EAC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FED9491-7341-46C1-B772-E441FF71EAC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ED9491-7341-46C1-B772-E441FF71EAC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Velocities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3.5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277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Velocity and Angular Velocity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6164" y="1447800"/>
            <a:ext cx="84492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#3: </a:t>
            </a:r>
            <a:r>
              <a:rPr lang="en-US" sz="2400" dirty="0" smtClean="0"/>
              <a:t>A </a:t>
            </a:r>
            <a:r>
              <a:rPr lang="en-US" sz="2400" dirty="0"/>
              <a:t>record is spinning at the rate of 25 rpm.  If a ladybug is sitting 10 cm from the center of the record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r>
              <a:rPr lang="en-US" sz="2400" dirty="0" smtClean="0"/>
              <a:t>a</a:t>
            </a:r>
            <a:r>
              <a:rPr lang="en-US" sz="2400" dirty="0"/>
              <a:t>) </a:t>
            </a:r>
            <a:r>
              <a:rPr lang="en-US" sz="2400" dirty="0" smtClean="0"/>
              <a:t>What </a:t>
            </a:r>
            <a:r>
              <a:rPr lang="en-US" sz="2400" dirty="0"/>
              <a:t>is the angular velocity of the ladybug? </a:t>
            </a:r>
            <a:r>
              <a:rPr lang="en-US" sz="2400" dirty="0" smtClean="0"/>
              <a:t>(radians/sec</a:t>
            </a:r>
            <a:r>
              <a:rPr lang="en-US" sz="2400" dirty="0"/>
              <a:t>)</a:t>
            </a:r>
          </a:p>
          <a:p>
            <a:endParaRPr 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32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Velocity and Angular Velocity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6164" y="1447800"/>
            <a:ext cx="84492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#3: </a:t>
            </a:r>
            <a:r>
              <a:rPr lang="en-US" sz="2400" dirty="0" smtClean="0"/>
              <a:t>A </a:t>
            </a:r>
            <a:r>
              <a:rPr lang="en-US" sz="2400" dirty="0"/>
              <a:t>record is spinning at the rate of 25 rpm.  If a ladybug is sitting 10 cm from the center of the record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r>
              <a:rPr lang="en-US" sz="2400" dirty="0" smtClean="0"/>
              <a:t>a</a:t>
            </a:r>
            <a:r>
              <a:rPr lang="en-US" sz="2400" dirty="0"/>
              <a:t>) </a:t>
            </a:r>
            <a:r>
              <a:rPr lang="en-US" sz="2400" dirty="0" smtClean="0"/>
              <a:t>What </a:t>
            </a:r>
            <a:r>
              <a:rPr lang="en-US" sz="2400" dirty="0"/>
              <a:t>is the angular velocity of the ladybug? </a:t>
            </a:r>
            <a:r>
              <a:rPr lang="en-US" sz="2400" dirty="0" smtClean="0"/>
              <a:t>(radians/sec</a:t>
            </a:r>
            <a:r>
              <a:rPr lang="en-US" sz="2400" dirty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b</a:t>
            </a:r>
            <a:r>
              <a:rPr lang="en-US" sz="2400" dirty="0"/>
              <a:t>) </a:t>
            </a:r>
            <a:r>
              <a:rPr lang="en-US" sz="2400" dirty="0" smtClean="0"/>
              <a:t>What </a:t>
            </a:r>
            <a:r>
              <a:rPr lang="en-US" sz="2400" dirty="0"/>
              <a:t>is the speed of the ladybug? (in cm/sec)</a:t>
            </a:r>
          </a:p>
          <a:p>
            <a:endParaRPr 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32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Velocity and Angular Velocity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6164" y="1447800"/>
            <a:ext cx="84492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#3: </a:t>
            </a:r>
            <a:r>
              <a:rPr lang="en-US" sz="2400" dirty="0" smtClean="0"/>
              <a:t>A </a:t>
            </a:r>
            <a:r>
              <a:rPr lang="en-US" sz="2400" dirty="0"/>
              <a:t>record is spinning at the rate of 25 rpm.  If a ladybug is sitting 10 cm from the center of the record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r>
              <a:rPr lang="en-US" sz="2400" dirty="0" smtClean="0"/>
              <a:t>a</a:t>
            </a:r>
            <a:r>
              <a:rPr lang="en-US" sz="2400" dirty="0"/>
              <a:t>) </a:t>
            </a:r>
            <a:r>
              <a:rPr lang="en-US" sz="2400" dirty="0" smtClean="0"/>
              <a:t>What </a:t>
            </a:r>
            <a:r>
              <a:rPr lang="en-US" sz="2400" dirty="0"/>
              <a:t>is the angular velocity of the ladybug? </a:t>
            </a:r>
            <a:r>
              <a:rPr lang="en-US" sz="2400" dirty="0" smtClean="0"/>
              <a:t>(radians/sec</a:t>
            </a:r>
            <a:r>
              <a:rPr lang="en-US" sz="2400" dirty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b</a:t>
            </a:r>
            <a:r>
              <a:rPr lang="en-US" sz="2400" dirty="0"/>
              <a:t>) </a:t>
            </a:r>
            <a:r>
              <a:rPr lang="en-US" sz="2400" dirty="0" smtClean="0"/>
              <a:t>What </a:t>
            </a:r>
            <a:r>
              <a:rPr lang="en-US" sz="2400" dirty="0"/>
              <a:t>is the speed of the ladybug? (in cm/sec)</a:t>
            </a:r>
          </a:p>
          <a:p>
            <a:endParaRPr lang="en-US" sz="2400" dirty="0" smtClean="0"/>
          </a:p>
          <a:p>
            <a:r>
              <a:rPr lang="en-US" sz="2400" dirty="0" smtClean="0"/>
              <a:t>c</a:t>
            </a:r>
            <a:r>
              <a:rPr lang="en-US" sz="2400" dirty="0"/>
              <a:t>) </a:t>
            </a:r>
            <a:r>
              <a:rPr lang="en-US" sz="2400" dirty="0" smtClean="0"/>
              <a:t>After </a:t>
            </a:r>
            <a:r>
              <a:rPr lang="en-US" sz="2400" dirty="0"/>
              <a:t>20 seconds, how far has the ladybug traveled? </a:t>
            </a:r>
            <a:r>
              <a:rPr lang="en-US" sz="2400" dirty="0" smtClean="0"/>
              <a:t>(cm</a:t>
            </a:r>
            <a:r>
              <a:rPr lang="en-US" sz="2400" dirty="0"/>
              <a:t>)</a:t>
            </a:r>
          </a:p>
          <a:p>
            <a:r>
              <a:rPr lang="en-US" sz="2400" dirty="0"/>
              <a:t>	</a:t>
            </a:r>
            <a:endParaRPr 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32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Velocity and Angular Velocity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6164" y="1447800"/>
            <a:ext cx="844923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#3: </a:t>
            </a:r>
            <a:r>
              <a:rPr lang="en-US" sz="2400" dirty="0" smtClean="0"/>
              <a:t>A </a:t>
            </a:r>
            <a:r>
              <a:rPr lang="en-US" sz="2400" dirty="0"/>
              <a:t>record is spinning at the rate of 25 rpm.  If a ladybug is sitting 10 cm from the center of the record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r>
              <a:rPr lang="en-US" sz="2400" dirty="0" smtClean="0"/>
              <a:t>a</a:t>
            </a:r>
            <a:r>
              <a:rPr lang="en-US" sz="2400" dirty="0"/>
              <a:t>) </a:t>
            </a:r>
            <a:r>
              <a:rPr lang="en-US" sz="2400" dirty="0" smtClean="0"/>
              <a:t>What </a:t>
            </a:r>
            <a:r>
              <a:rPr lang="en-US" sz="2400" dirty="0"/>
              <a:t>is the angular velocity of the ladybug? </a:t>
            </a:r>
            <a:r>
              <a:rPr lang="en-US" sz="2400" dirty="0" smtClean="0"/>
              <a:t>(radians/sec</a:t>
            </a:r>
            <a:r>
              <a:rPr lang="en-US" sz="2400" dirty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b</a:t>
            </a:r>
            <a:r>
              <a:rPr lang="en-US" sz="2400" dirty="0"/>
              <a:t>) </a:t>
            </a:r>
            <a:r>
              <a:rPr lang="en-US" sz="2400" dirty="0" smtClean="0"/>
              <a:t>What </a:t>
            </a:r>
            <a:r>
              <a:rPr lang="en-US" sz="2400" dirty="0"/>
              <a:t>is the speed of the ladybug? (in cm/sec)</a:t>
            </a:r>
          </a:p>
          <a:p>
            <a:endParaRPr lang="en-US" sz="2400" dirty="0" smtClean="0"/>
          </a:p>
          <a:p>
            <a:r>
              <a:rPr lang="en-US" sz="2400" dirty="0" smtClean="0"/>
              <a:t>c</a:t>
            </a:r>
            <a:r>
              <a:rPr lang="en-US" sz="2400" dirty="0"/>
              <a:t>) </a:t>
            </a:r>
            <a:r>
              <a:rPr lang="en-US" sz="2400" dirty="0" smtClean="0"/>
              <a:t>After </a:t>
            </a:r>
            <a:r>
              <a:rPr lang="en-US" sz="2400" dirty="0"/>
              <a:t>20 seconds, how far has the ladybug traveled? </a:t>
            </a:r>
            <a:r>
              <a:rPr lang="en-US" sz="2400" dirty="0" smtClean="0"/>
              <a:t>(cm</a:t>
            </a:r>
            <a:r>
              <a:rPr lang="en-US" sz="2400" dirty="0"/>
              <a:t>)</a:t>
            </a:r>
          </a:p>
          <a:p>
            <a:r>
              <a:rPr lang="en-US" sz="2400" dirty="0"/>
              <a:t>	</a:t>
            </a:r>
            <a:endParaRPr lang="en-US" sz="2400" dirty="0" smtClean="0"/>
          </a:p>
          <a:p>
            <a:r>
              <a:rPr lang="en-US" sz="2400" dirty="0" smtClean="0"/>
              <a:t>d</a:t>
            </a:r>
            <a:r>
              <a:rPr lang="en-US" sz="2400" dirty="0"/>
              <a:t>) </a:t>
            </a:r>
            <a:r>
              <a:rPr lang="en-US" sz="2400" dirty="0" smtClean="0"/>
              <a:t>After </a:t>
            </a:r>
            <a:r>
              <a:rPr lang="en-US" sz="2400" dirty="0"/>
              <a:t>20 seconds, what angle has the ladybug turned through? </a:t>
            </a:r>
            <a:r>
              <a:rPr lang="en-US" sz="2400" dirty="0" smtClean="0"/>
              <a:t>(radians</a:t>
            </a:r>
            <a:r>
              <a:rPr lang="en-US" sz="2400" dirty="0"/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32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dirty="0" smtClean="0"/>
              <a:t>Linear Velocity and Angular Velocity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6164" y="1447800"/>
            <a:ext cx="8449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#4: </a:t>
            </a:r>
            <a:r>
              <a:rPr lang="en-US" sz="2400" dirty="0" smtClean="0"/>
              <a:t>Page 161 Problem #61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4213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Velocity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76279" y="1752600"/>
                <a:ext cx="1785232" cy="135710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</a:rPr>
                        <m:t>𝑣</m:t>
                      </m:r>
                      <m:r>
                        <a:rPr lang="en-US" sz="4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/>
                            </a:rPr>
                            <m:t>𝑠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279" y="1752600"/>
                <a:ext cx="1785232" cy="135710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362200" y="3340150"/>
                <a:ext cx="4451283" cy="130805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𝑆</m:t>
                      </m:r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𝑙𝑖𝑛𝑒𝑎𝑟</m:t>
                      </m:r>
                      <m:r>
                        <a:rPr lang="en-US" sz="3600" b="0" i="1" smtClean="0">
                          <a:latin typeface="Cambria Math"/>
                        </a:rPr>
                        <m:t> </m:t>
                      </m:r>
                      <m:r>
                        <a:rPr lang="en-US" sz="3600" b="0" i="1" smtClean="0">
                          <a:latin typeface="Cambria Math"/>
                        </a:rPr>
                        <m:t>𝑑𝑖𝑠𝑡𝑎𝑛𝑐𝑒</m:t>
                      </m:r>
                    </m:oMath>
                  </m:oMathPara>
                </a14:m>
                <a:endParaRPr lang="en-US" sz="3600" b="0" dirty="0" smtClean="0"/>
              </a:p>
              <a:p>
                <a:endParaRPr lang="en-US" sz="7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𝑡</m:t>
                      </m:r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𝑡𝑖𝑚𝑒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340150"/>
                <a:ext cx="4451283" cy="130805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28169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Angular Velocity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00200"/>
            <a:ext cx="3095625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01168" y="4572000"/>
                <a:ext cx="1973361" cy="148636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en-US" sz="4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168" y="4572000"/>
                <a:ext cx="1973361" cy="14863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1177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Angular Velocity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00200"/>
            <a:ext cx="3095625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01168" y="4572000"/>
                <a:ext cx="1973361" cy="148636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en-US" sz="4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168" y="4572000"/>
                <a:ext cx="1973361" cy="14863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960479" y="4286071"/>
            <a:ext cx="32305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Greek Letter Omega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(lowercase)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949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Angular Velocity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6165" y="1447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</a:rPr>
              <a:t>#1: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smtClean="0"/>
              <a:t>A CD player turns a CD at about 13680˚ in 5 seconds.  What is the angular speed of the cd in radians per second?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171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Velocity and Angular Velocity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6165" y="14478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</a:rPr>
              <a:t>#2:</a:t>
            </a:r>
            <a:r>
              <a:rPr lang="en-US" sz="2400" dirty="0" smtClean="0"/>
              <a:t> Example 3 page 157</a:t>
            </a:r>
          </a:p>
          <a:p>
            <a:r>
              <a:rPr lang="en-US" sz="2400" dirty="0" smtClean="0"/>
              <a:t>A bicycle wheel with a radius of 13 inches turns with an angular velocity of 3 radians per second.  Find the distance (in feet) traveled by a point on the bicycle tire in 1 minute.  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050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Velocity and Angular Velocity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8588" y="1447800"/>
            <a:ext cx="8449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Derivation</a:t>
            </a:r>
            <a:endParaRPr lang="en-US" sz="2400" dirty="0"/>
          </a:p>
          <a:p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758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Velocity and Angular Velocity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58567" y="1759803"/>
                <a:ext cx="2242986" cy="8309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en-US" sz="48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48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4800" b="0" i="1" smtClean="0">
                          <a:latin typeface="Cambria Math"/>
                          <a:ea typeface="Cambria Math"/>
                        </a:rPr>
                        <m:t>𝜔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8567" y="1759803"/>
                <a:ext cx="2242986" cy="8309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33600" y="3214897"/>
                <a:ext cx="1785232" cy="135710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</a:rPr>
                        <m:t>𝑣</m:t>
                      </m:r>
                      <m:r>
                        <a:rPr lang="en-US" sz="4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/>
                            </a:rPr>
                            <m:t>𝑠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214897"/>
                <a:ext cx="1785232" cy="13571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65639" y="3150263"/>
                <a:ext cx="1973361" cy="148636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en-US" sz="4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639" y="3150263"/>
                <a:ext cx="1973361" cy="148636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73624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Velocity and Angular Velocity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6164" y="1447800"/>
            <a:ext cx="84492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#3:</a:t>
            </a:r>
            <a:r>
              <a:rPr lang="en-US" sz="2400" dirty="0" smtClean="0"/>
              <a:t> A </a:t>
            </a:r>
            <a:r>
              <a:rPr lang="en-US" sz="2400" dirty="0"/>
              <a:t>record is spinning at the rate of 25 rpm.  If a ladybug is sitting 10 cm from the center of the record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506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4.0"/>
  <p:tag name="TPVERSION" val="2008"/>
  <p:tag name="PPVERSION" val="14.0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TASKPANEKEY" val="7330accc-b6a1-4bdd-a215-a00057144f8c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168</TotalTime>
  <Words>457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Section 3.5</vt:lpstr>
      <vt:lpstr>Linear Velocity</vt:lpstr>
      <vt:lpstr>Angular Velocity</vt:lpstr>
      <vt:lpstr>Angular Velocity</vt:lpstr>
      <vt:lpstr>Angular Velocity </vt:lpstr>
      <vt:lpstr>Linear Velocity and Angular Velocity </vt:lpstr>
      <vt:lpstr>Linear Velocity and Angular Velocity </vt:lpstr>
      <vt:lpstr>Linear Velocity and Angular Velocity </vt:lpstr>
      <vt:lpstr>Linear Velocity and Angular Velocity </vt:lpstr>
      <vt:lpstr>Linear Velocity and Angular Velocity </vt:lpstr>
      <vt:lpstr>Linear Velocity and Angular Velocity </vt:lpstr>
      <vt:lpstr>Linear Velocity and Angular Velocity </vt:lpstr>
      <vt:lpstr>Linear Velocity and Angular Velocity </vt:lpstr>
      <vt:lpstr>Linear Velocity and Angular Velocity </vt:lpstr>
    </vt:vector>
  </TitlesOfParts>
  <Company>Washtenaw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3.4 and 3.5</dc:title>
  <dc:creator>rwhatcher</dc:creator>
  <cp:lastModifiedBy>rwhatcher</cp:lastModifiedBy>
  <cp:revision>9</cp:revision>
  <dcterms:created xsi:type="dcterms:W3CDTF">2012-02-20T00:13:02Z</dcterms:created>
  <dcterms:modified xsi:type="dcterms:W3CDTF">2012-02-20T03:31:53Z</dcterms:modified>
</cp:coreProperties>
</file>