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5" r:id="rId4"/>
    <p:sldId id="286" r:id="rId5"/>
    <p:sldId id="292" r:id="rId6"/>
    <p:sldId id="287" r:id="rId7"/>
    <p:sldId id="288" r:id="rId8"/>
    <p:sldId id="289" r:id="rId9"/>
    <p:sldId id="291" r:id="rId10"/>
    <p:sldId id="290" r:id="rId11"/>
    <p:sldId id="295" r:id="rId12"/>
    <p:sldId id="294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ED9491-7341-46C1-B772-E441FF71EAC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wccnet.edu/~rwhatcher/mth178/vectoraddition.html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Vectors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2.5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7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Components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04800" y="1755648"/>
            <a:ext cx="8534400" cy="12161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Finding horizontal and vertical components on the calculator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95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Components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04800" y="1755648"/>
            <a:ext cx="8534400" cy="12161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Finding horizontal and vertical components on the calculator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04800" y="3813048"/>
            <a:ext cx="8534400" cy="12161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→</a:t>
            </a:r>
            <a:r>
              <a:rPr lang="en-US" dirty="0" err="1" smtClean="0">
                <a:solidFill>
                  <a:schemeClr val="tx1"/>
                </a:solidFill>
                <a:cs typeface="Calibri"/>
              </a:rPr>
              <a:t>Rx</a:t>
            </a:r>
            <a:r>
              <a:rPr lang="en-US" dirty="0" smtClean="0">
                <a:solidFill>
                  <a:schemeClr val="tx1"/>
                </a:solidFill>
                <a:cs typeface="Calibri"/>
              </a:rPr>
              <a:t> (magnitude, angle in degrees)</a:t>
            </a:r>
          </a:p>
          <a:p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→</a:t>
            </a:r>
            <a:r>
              <a:rPr lang="en-US" dirty="0" err="1" smtClean="0">
                <a:solidFill>
                  <a:schemeClr val="tx1"/>
                </a:solidFill>
                <a:cs typeface="Calibri"/>
              </a:rPr>
              <a:t>Ry</a:t>
            </a:r>
            <a:r>
              <a:rPr lang="en-US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n-US" dirty="0">
                <a:solidFill>
                  <a:schemeClr val="tx1"/>
                </a:solidFill>
                <a:cs typeface="Calibri"/>
              </a:rPr>
              <a:t>(magnitude, angle in degrees)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48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Components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6032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8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400800" cy="322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16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04800" y="1755648"/>
            <a:ext cx="8534400" cy="12161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Vectors are said to be equal if they have the</a:t>
            </a:r>
          </a:p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ame magnitude and direction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13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04800" y="1755648"/>
            <a:ext cx="8534400" cy="12161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Addition and Subtraction of Vectors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97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6032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92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Components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963" y="1752600"/>
            <a:ext cx="5682637" cy="436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552575"/>
            <a:ext cx="65151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25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Components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643171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Components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04800" y="1755648"/>
            <a:ext cx="8534400" cy="12161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Finding horizontal and vertical components on the calculator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52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Components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04800" y="1755648"/>
            <a:ext cx="8534400" cy="12161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745a5769-a0e9-43c6-9b33-88bb139452eb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100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Section 2.5</vt:lpstr>
      <vt:lpstr>Vectors</vt:lpstr>
      <vt:lpstr>Vectors</vt:lpstr>
      <vt:lpstr>Vectors</vt:lpstr>
      <vt:lpstr>Vectors</vt:lpstr>
      <vt:lpstr>Horizontal and Vertical Components</vt:lpstr>
      <vt:lpstr>Horizontal and Vertical Components</vt:lpstr>
      <vt:lpstr>Horizontal and Vertical Components</vt:lpstr>
      <vt:lpstr>Horizontal and Vertical Components</vt:lpstr>
      <vt:lpstr>Horizontal and Vertical Components</vt:lpstr>
      <vt:lpstr>Horizontal and Vertical Components</vt:lpstr>
      <vt:lpstr>Horizontal and Vertical Components</vt:lpstr>
    </vt:vector>
  </TitlesOfParts>
  <Company>Washtenaw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3.4 and 3.5</dc:title>
  <dc:creator>rwhatcher</dc:creator>
  <cp:lastModifiedBy>rwhatcher</cp:lastModifiedBy>
  <cp:revision>13</cp:revision>
  <dcterms:created xsi:type="dcterms:W3CDTF">2012-02-20T00:13:02Z</dcterms:created>
  <dcterms:modified xsi:type="dcterms:W3CDTF">2012-03-05T13:47:04Z</dcterms:modified>
</cp:coreProperties>
</file>